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91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23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9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7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0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4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76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04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4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58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A23DD-5C3F-4B67-B222-8815E78EC847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B8368-B797-453A-A17E-26B0E220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64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7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1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1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24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94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5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96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6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" y="0"/>
            <a:ext cx="9140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73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35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2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81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92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15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06" y="22492"/>
            <a:ext cx="3799644" cy="68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20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39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7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7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52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1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967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Лев Олегович Пережогин</dc:creator>
  <cp:lastModifiedBy>Лев Олегович Пережогин</cp:lastModifiedBy>
  <cp:revision>3</cp:revision>
  <dcterms:created xsi:type="dcterms:W3CDTF">2017-05-24T08:58:01Z</dcterms:created>
  <dcterms:modified xsi:type="dcterms:W3CDTF">2017-10-24T05:08:56Z</dcterms:modified>
</cp:coreProperties>
</file>